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58" r:id="rId6"/>
    <p:sldId id="262" r:id="rId7"/>
    <p:sldId id="257" r:id="rId8"/>
    <p:sldId id="263" r:id="rId9"/>
    <p:sldId id="264" r:id="rId10"/>
  </p:sldIdLst>
  <p:sldSz cx="12192000" cy="6858000"/>
  <p:notesSz cx="6797675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518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7" autoAdjust="0"/>
    <p:restoredTop sz="94660"/>
  </p:normalViewPr>
  <p:slideViewPr>
    <p:cSldViewPr snapToGrid="0">
      <p:cViewPr>
        <p:scale>
          <a:sx n="93" d="100"/>
          <a:sy n="93" d="100"/>
        </p:scale>
        <p:origin x="9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DCAE-1DDB-4A72-8D0F-38244EFED9C7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B1962-1F26-4B82-8D3F-EEEF2AFF62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40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01192950-568A-4426-8E08-9E58B1C9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887" y="2274268"/>
            <a:ext cx="10522226" cy="1655761"/>
          </a:xfrm>
        </p:spPr>
        <p:txBody>
          <a:bodyPr>
            <a:normAutofit/>
          </a:bodyPr>
          <a:lstStyle>
            <a:lvl1pPr algn="ctr">
              <a:defRPr sz="8000" b="1">
                <a:latin typeface="Ando" pitchFamily="2" charset="0"/>
              </a:defRPr>
            </a:lvl1pPr>
          </a:lstStyle>
          <a:p>
            <a:r>
              <a:rPr lang="fr-FR" dirty="0"/>
              <a:t>Ecrire ici le titre principal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D0E50C-38A2-4C6A-9E04-EEB3FFF81D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9777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un sous-titre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B66C078-66E7-4722-9032-41C8FA6CF6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28327" y="187065"/>
            <a:ext cx="5135346" cy="208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4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(texte blan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C3EDB7-4F5C-1DF6-AE33-4511C90BB15B}"/>
              </a:ext>
            </a:extLst>
          </p:cNvPr>
          <p:cNvSpPr/>
          <p:nvPr userDrawn="1"/>
        </p:nvSpPr>
        <p:spPr>
          <a:xfrm>
            <a:off x="0" y="1088020"/>
            <a:ext cx="12192000" cy="516230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FC4671-DC7F-F250-C6EC-224E5E0CF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3477" y="1490663"/>
            <a:ext cx="8243675" cy="625475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bg1"/>
                </a:solidFill>
                <a:latin typeface="Ando" pitchFamily="2" charset="0"/>
              </a:defRPr>
            </a:lvl1pPr>
          </a:lstStyle>
          <a:p>
            <a:pPr lvl="0"/>
            <a:r>
              <a:rPr lang="fr-FR" dirty="0"/>
              <a:t>Modifier le premier point</a:t>
            </a:r>
            <a:endParaRPr lang="fr-IT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5923F634-0694-AC9D-D935-D663794148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3477" y="2591329"/>
            <a:ext cx="8243675" cy="625475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bg1"/>
                </a:solidFill>
                <a:latin typeface="Ando" pitchFamily="2" charset="0"/>
              </a:defRPr>
            </a:lvl1pPr>
          </a:lstStyle>
          <a:p>
            <a:pPr lvl="0"/>
            <a:r>
              <a:rPr lang="fr-FR" dirty="0"/>
              <a:t>Modifier le deuxième point</a:t>
            </a:r>
            <a:endParaRPr lang="fr-IT" dirty="0"/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4E7DA14B-FBC5-CE5E-208E-C2B7545A40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3477" y="3607329"/>
            <a:ext cx="8243675" cy="625475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bg1"/>
                </a:solidFill>
                <a:latin typeface="Ando" pitchFamily="2" charset="0"/>
              </a:defRPr>
            </a:lvl1pPr>
          </a:lstStyle>
          <a:p>
            <a:pPr lvl="0"/>
            <a:r>
              <a:rPr lang="fr-FR" dirty="0"/>
              <a:t>Modifier le troisième point</a:t>
            </a:r>
            <a:endParaRPr lang="fr-IT" dirty="0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AC05D32A-8692-B0E6-3DEB-1D8FDD5815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83477" y="4707996"/>
            <a:ext cx="8243675" cy="625475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bg1"/>
                </a:solidFill>
                <a:latin typeface="Ando" pitchFamily="2" charset="0"/>
              </a:defRPr>
            </a:lvl1pPr>
          </a:lstStyle>
          <a:p>
            <a:pPr lvl="0"/>
            <a:r>
              <a:rPr lang="fr-FR" dirty="0"/>
              <a:t>Modifier le dernier point</a:t>
            </a:r>
            <a:endParaRPr lang="fr-IT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84AB7CC-D845-E364-1100-A8CFCD089E7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722957D-7082-F1B2-43AF-210ED8827A9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9AB05E7-44E8-4F52-A148-A3EFED5B640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3F26E24B-BECB-64E6-76FA-3684D7249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8212" y="-677840"/>
            <a:ext cx="868001" cy="64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45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98DCA-B973-4306-8BAB-16E600EC53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BB5A085-481F-44C0-ADD3-29AB61FF0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9DEC28-7C9D-4C06-B5E5-F7114E93BDD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 texte de description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D3461E-B5A3-4294-9262-7ABBA4EC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A6CA34-D926-4C47-9C1C-783EDFB6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05E7-44E8-4F52-A148-A3EFED5B6403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D0D12B22-B374-6198-AAF0-B14B122219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776" y="6092438"/>
            <a:ext cx="1184431" cy="1184431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E03B219F-517B-9079-FD8C-FD95751716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64261" y="3909289"/>
            <a:ext cx="455478" cy="3367581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B48747C0-32A4-9E6F-652A-4875F43745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76553" y="-1337472"/>
            <a:ext cx="2077247" cy="207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C1B6E3-CB55-4801-9FCA-18F172FE3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Modifier le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7D9256-F393-499B-9390-2306351C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0A153-6B74-4B6E-8753-2EF756D6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05E7-44E8-4F52-A148-A3EFED5B6403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D8E8C6-BDB6-509D-37C2-7A509D9859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26265"/>
            <a:ext cx="10515600" cy="5050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251E170-9DB6-A7B8-13EB-877A0B9379B6}"/>
              </a:ext>
            </a:extLst>
          </p:cNvPr>
          <p:cNvGrpSpPr/>
          <p:nvPr userDrawn="1"/>
        </p:nvGrpSpPr>
        <p:grpSpPr>
          <a:xfrm>
            <a:off x="-456817" y="4097773"/>
            <a:ext cx="1142617" cy="1368320"/>
            <a:chOff x="-363065" y="2982365"/>
            <a:chExt cx="4140676" cy="4958589"/>
          </a:xfrm>
        </p:grpSpPr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50A91AEC-846B-C923-D192-74A418E1B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63065" y="4249654"/>
              <a:ext cx="3691300" cy="3691300"/>
            </a:xfrm>
            <a:prstGeom prst="rect">
              <a:avLst/>
            </a:prstGeom>
          </p:spPr>
        </p:pic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ECD49CDF-1DFA-E64C-D1C2-5E290136A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87527" y="2982365"/>
              <a:ext cx="1690084" cy="1690084"/>
            </a:xfrm>
            <a:prstGeom prst="rect">
              <a:avLst/>
            </a:prstGeom>
          </p:spPr>
        </p:pic>
      </p:grpSp>
      <p:pic>
        <p:nvPicPr>
          <p:cNvPr id="10" name="Graphique 9">
            <a:extLst>
              <a:ext uri="{FF2B5EF4-FFF2-40B4-BE49-F238E27FC236}">
                <a16:creationId xmlns:a16="http://schemas.microsoft.com/office/drawing/2014/main" id="{91CBA00E-6EA1-8A6C-A7CD-2B3D658366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82694" y="2176721"/>
            <a:ext cx="1018612" cy="101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1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717722E4-C6D9-20AE-B3B4-82BC87EEEA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fr-IT"/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id="{F4E2CEE9-D8E4-2075-2A9A-0EDF36BD4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887" y="2274268"/>
            <a:ext cx="10522226" cy="1655761"/>
          </a:xfrm>
        </p:spPr>
        <p:txBody>
          <a:bodyPr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ndo" pitchFamily="2" charset="0"/>
              </a:defRPr>
            </a:lvl1pPr>
          </a:lstStyle>
          <a:p>
            <a:r>
              <a:rPr lang="fr-FR" dirty="0"/>
              <a:t>Modifier le nom de la section</a:t>
            </a:r>
          </a:p>
        </p:txBody>
      </p:sp>
    </p:spTree>
    <p:extLst>
      <p:ext uri="{BB962C8B-B14F-4D97-AF65-F5344CB8AC3E}">
        <p14:creationId xmlns:p14="http://schemas.microsoft.com/office/powerpoint/2010/main" val="271180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7E435CA-73FE-C23F-B601-7DF9B28CE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7">
            <a:extLst>
              <a:ext uri="{FF2B5EF4-FFF2-40B4-BE49-F238E27FC236}">
                <a16:creationId xmlns:a16="http://schemas.microsoft.com/office/drawing/2014/main" id="{F4E2CEE9-D8E4-2075-2A9A-0EDF36BD4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887" y="2274268"/>
            <a:ext cx="10522226" cy="1655761"/>
          </a:xfrm>
        </p:spPr>
        <p:txBody>
          <a:bodyPr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ndo" pitchFamily="2" charset="0"/>
              </a:defRPr>
            </a:lvl1pPr>
          </a:lstStyle>
          <a:p>
            <a:r>
              <a:rPr lang="fr-FR" dirty="0"/>
              <a:t>Modifier le nom de la section</a:t>
            </a:r>
          </a:p>
        </p:txBody>
      </p:sp>
    </p:spTree>
    <p:extLst>
      <p:ext uri="{BB962C8B-B14F-4D97-AF65-F5344CB8AC3E}">
        <p14:creationId xmlns:p14="http://schemas.microsoft.com/office/powerpoint/2010/main" val="30121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list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9962BF-8873-4EB1-A80C-5768721F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5E0595-DFA4-42B5-AFEB-330C8C2F34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26265"/>
            <a:ext cx="4381982" cy="5050698"/>
          </a:xfrm>
        </p:spPr>
        <p:txBody>
          <a:bodyPr/>
          <a:lstStyle>
            <a:lvl1pPr marL="0" indent="0">
              <a:buNone/>
              <a:defRPr sz="3200"/>
            </a:lvl1pPr>
            <a:lvl2pPr>
              <a:buClr>
                <a:schemeClr val="accent1"/>
              </a:buClr>
              <a:defRPr sz="2800"/>
            </a:lvl2pPr>
            <a:lvl3pPr marL="1143000" indent="-228600">
              <a:buClr>
                <a:schemeClr val="accent1"/>
              </a:buClr>
              <a:buFont typeface="Police système Courant"/>
              <a:buChar char="-"/>
              <a:defRPr/>
            </a:lvl3pPr>
          </a:lstStyle>
          <a:p>
            <a:pPr marL="355500" indent="-355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2"/>
                </a:solidFill>
                <a:latin typeface="Ando" pitchFamily="2" charset="0"/>
                <a:ea typeface="Roboto Condensed" panose="02000000000000000000" pitchFamily="2" charset="0"/>
              </a:rPr>
              <a:t>Un premier point important très synthétique</a:t>
            </a:r>
          </a:p>
          <a:p>
            <a:pPr marL="355500" indent="-355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2"/>
                </a:solidFill>
                <a:latin typeface="Ando" pitchFamily="2" charset="0"/>
                <a:ea typeface="Roboto Condensed" panose="02000000000000000000" pitchFamily="2" charset="0"/>
              </a:rPr>
              <a:t>Un deuxième point important en quelques mots</a:t>
            </a:r>
          </a:p>
          <a:p>
            <a:pPr marL="355500" indent="-35550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2"/>
                </a:solidFill>
                <a:latin typeface="Ando" pitchFamily="2" charset="0"/>
                <a:ea typeface="Roboto Condensed" panose="02000000000000000000" pitchFamily="2" charset="0"/>
              </a:rPr>
              <a:t>Un autre point à mettre en avant</a:t>
            </a:r>
          </a:p>
          <a:p>
            <a:pPr marL="355500" indent="-35550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2"/>
                </a:solidFill>
                <a:latin typeface="Ando" pitchFamily="2" charset="0"/>
                <a:ea typeface="Roboto Condensed" panose="02000000000000000000" pitchFamily="2" charset="0"/>
              </a:rPr>
              <a:t>Etc.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9FD7AA-4C37-4BC7-9FB5-B048D3E2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339711-036A-4C03-9B1B-38216B7D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05E7-44E8-4F52-A148-A3EFED5B6403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2E92B91-DFC9-B295-32E1-2E48F22FCE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97279" y="1126265"/>
            <a:ext cx="4381982" cy="5050698"/>
          </a:xfrm>
        </p:spPr>
        <p:txBody>
          <a:bodyPr/>
          <a:lstStyle>
            <a:lvl1pPr marL="0" indent="0">
              <a:buNone/>
              <a:defRPr sz="3200"/>
            </a:lvl1pPr>
            <a:lvl2pPr>
              <a:buClr>
                <a:schemeClr val="accent1"/>
              </a:buClr>
              <a:defRPr sz="2800"/>
            </a:lvl2pPr>
            <a:lvl3pPr marL="1143000" indent="-228600">
              <a:buClr>
                <a:schemeClr val="accent1"/>
              </a:buClr>
              <a:buFont typeface="Police système Courant"/>
              <a:buChar char="-"/>
              <a:defRPr/>
            </a:lvl3pPr>
          </a:lstStyle>
          <a:p>
            <a:pPr marL="355500" indent="-355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2"/>
                </a:solidFill>
                <a:latin typeface="Ando" pitchFamily="2" charset="0"/>
                <a:ea typeface="Roboto Condensed" panose="02000000000000000000" pitchFamily="2" charset="0"/>
              </a:rPr>
              <a:t>Un premier point important très synthétique</a:t>
            </a:r>
          </a:p>
          <a:p>
            <a:pPr marL="355500" indent="-355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2"/>
                </a:solidFill>
                <a:latin typeface="Ando" pitchFamily="2" charset="0"/>
                <a:ea typeface="Roboto Condensed" panose="02000000000000000000" pitchFamily="2" charset="0"/>
              </a:rPr>
              <a:t>Un deuxième point important en quelques mots</a:t>
            </a:r>
          </a:p>
          <a:p>
            <a:pPr marL="355500" indent="-35550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2"/>
                </a:solidFill>
                <a:latin typeface="Ando" pitchFamily="2" charset="0"/>
                <a:ea typeface="Roboto Condensed" panose="02000000000000000000" pitchFamily="2" charset="0"/>
              </a:rPr>
              <a:t>Un autre point à mettre en avant</a:t>
            </a:r>
          </a:p>
          <a:p>
            <a:pPr marL="355500" indent="-35550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2"/>
                </a:solidFill>
                <a:latin typeface="Ando" pitchFamily="2" charset="0"/>
                <a:ea typeface="Roboto Condensed" panose="02000000000000000000" pitchFamily="2" charset="0"/>
              </a:rPr>
              <a:t>Etc.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46D8F389-A471-AD54-44A9-F072F3001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2528" y="3429000"/>
            <a:ext cx="1703770" cy="1703771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521C516F-AA87-36F9-B622-7082C834CC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3759" y="2777481"/>
            <a:ext cx="780082" cy="780082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B2A64A4A-457E-B3D8-0024-A773CD2B69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2009437" y="2931104"/>
            <a:ext cx="365125" cy="269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7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OOM S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FC4671-DC7F-F250-C6EC-224E5E0CF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29112" y="2937466"/>
            <a:ext cx="8243675" cy="2457450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Ando" pitchFamily="2" charset="0"/>
              </a:defRPr>
            </a:lvl1pPr>
          </a:lstStyle>
          <a:p>
            <a:pPr lvl="0"/>
            <a:r>
              <a:rPr lang="fr-FR" dirty="0"/>
              <a:t>Ecrire ici le titre de ce chapitre, </a:t>
            </a:r>
            <a:br>
              <a:rPr lang="fr-FR" dirty="0"/>
            </a:br>
            <a:r>
              <a:rPr lang="fr-FR" dirty="0"/>
              <a:t>sur 1 ou 2 lignes</a:t>
            </a:r>
            <a:endParaRPr lang="fr-IT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5BEAD51-29D7-C5D3-68AF-69C6415FFE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488" y="1236034"/>
            <a:ext cx="1865624" cy="1865624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1B29B0E0-064A-C074-70BD-3F2BB55608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4937" y="2035398"/>
            <a:ext cx="2086190" cy="712782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B983D8F1-E47D-49C0-22E8-6AEAE8D084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3150" y="114792"/>
            <a:ext cx="2292980" cy="931956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14190B23-DC4E-8090-7876-775FF05B4E1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60652" y="3770631"/>
            <a:ext cx="455478" cy="336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3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B44973-1A5E-42AB-B401-1854EE546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8CE824-3A91-4460-A6EC-461D0F80F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8943F85-A13C-4047-A7FB-E39562E6C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B4593C-7C01-469F-8B8E-427541118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BCD7411-5954-4B0B-BBE2-FA1016E4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A94BCE5-4946-402C-B35D-86F3BB8A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05E7-44E8-4F52-A148-A3EFED5B640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B54FBDA-75D9-9F67-F1ED-6311863F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235" y="288460"/>
            <a:ext cx="9072565" cy="4703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68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grande image avan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C1B6E3-CB55-4801-9FCA-18F172FE3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Modifier le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7D9256-F393-499B-9390-2306351C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0A153-6B74-4B6E-8753-2EF756D6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05E7-44E8-4F52-A148-A3EFED5B6403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028F63-C5CF-0048-4E82-66159FC45268}"/>
              </a:ext>
            </a:extLst>
          </p:cNvPr>
          <p:cNvSpPr/>
          <p:nvPr userDrawn="1"/>
        </p:nvSpPr>
        <p:spPr>
          <a:xfrm>
            <a:off x="0" y="1088020"/>
            <a:ext cx="12192000" cy="516230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IT"/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A53D0F8E-98C5-04EB-EB94-48D0B3A98E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8875" y="1357313"/>
            <a:ext cx="10377488" cy="4692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IT" dirty="0"/>
          </a:p>
        </p:txBody>
      </p:sp>
    </p:spTree>
    <p:extLst>
      <p:ext uri="{BB962C8B-B14F-4D97-AF65-F5344CB8AC3E}">
        <p14:creationId xmlns:p14="http://schemas.microsoft.com/office/powerpoint/2010/main" val="97583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grande image avan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C1B6E3-CB55-4801-9FCA-18F172FE3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Modifier le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7D9256-F393-499B-9390-2306351C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0A153-6B74-4B6E-8753-2EF756D6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05E7-44E8-4F52-A148-A3EFED5B6403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028F63-C5CF-0048-4E82-66159FC45268}"/>
              </a:ext>
            </a:extLst>
          </p:cNvPr>
          <p:cNvSpPr/>
          <p:nvPr userDrawn="1"/>
        </p:nvSpPr>
        <p:spPr>
          <a:xfrm>
            <a:off x="0" y="1088020"/>
            <a:ext cx="12192000" cy="516230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IT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78B1306F-555F-1725-756E-65FF47DCE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>
            <a:off x="10631815" y="-415919"/>
            <a:ext cx="422507" cy="3123816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7673DAC0-74A4-5DB0-4CBB-3EA1356C8427}"/>
              </a:ext>
            </a:extLst>
          </p:cNvPr>
          <p:cNvGrpSpPr/>
          <p:nvPr userDrawn="1"/>
        </p:nvGrpSpPr>
        <p:grpSpPr>
          <a:xfrm>
            <a:off x="-212977" y="4097773"/>
            <a:ext cx="1142617" cy="1368320"/>
            <a:chOff x="-363065" y="2982365"/>
            <a:chExt cx="4140676" cy="4958589"/>
          </a:xfrm>
        </p:grpSpPr>
        <p:pic>
          <p:nvPicPr>
            <p:cNvPr id="6" name="Graphique 5">
              <a:extLst>
                <a:ext uri="{FF2B5EF4-FFF2-40B4-BE49-F238E27FC236}">
                  <a16:creationId xmlns:a16="http://schemas.microsoft.com/office/drawing/2014/main" id="{FCBA011E-5CEF-7303-CD12-4514D7AEFB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363065" y="4249654"/>
              <a:ext cx="3691300" cy="3691300"/>
            </a:xfrm>
            <a:prstGeom prst="rect">
              <a:avLst/>
            </a:prstGeom>
          </p:spPr>
        </p:pic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60EB794D-8D46-9A4F-FA9A-9934CFCF39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87527" y="2982365"/>
              <a:ext cx="1690084" cy="1690084"/>
            </a:xfrm>
            <a:prstGeom prst="rect">
              <a:avLst/>
            </a:prstGeom>
          </p:spPr>
        </p:pic>
      </p:grp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F8DB505-C7DA-3514-D063-A98134534BC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82694" y="2161481"/>
            <a:ext cx="1018612" cy="1018612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C27C0BB-E460-14CD-CEB5-5137D74185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8875" y="1357313"/>
            <a:ext cx="10377488" cy="4692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IT" dirty="0"/>
          </a:p>
        </p:txBody>
      </p:sp>
    </p:spTree>
    <p:extLst>
      <p:ext uri="{BB962C8B-B14F-4D97-AF65-F5344CB8AC3E}">
        <p14:creationId xmlns:p14="http://schemas.microsoft.com/office/powerpoint/2010/main" val="34563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EB2E576-A057-402B-B358-615D81A43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235" y="288460"/>
            <a:ext cx="9072565" cy="470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B35D61-EDF6-41D8-B70E-5CD10E01A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26265"/>
            <a:ext cx="10515600" cy="5050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182794-EE67-47B4-AE70-E2B5B64F8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684273-9E9D-44A9-9E18-44D1D8879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9AB05E7-44E8-4F52-A148-A3EFED5B640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DF31FA3-B632-429E-8E84-75F92D8D75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3150" y="114792"/>
            <a:ext cx="2292981" cy="9319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BB11753-8196-44A4-84A2-D953C16524A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30" y="6329680"/>
            <a:ext cx="98768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0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9" r:id="rId3"/>
    <p:sldLayoutId id="2147483663" r:id="rId4"/>
    <p:sldLayoutId id="2147483650" r:id="rId5"/>
    <p:sldLayoutId id="2147483661" r:id="rId6"/>
    <p:sldLayoutId id="2147483653" r:id="rId7"/>
    <p:sldLayoutId id="2147483662" r:id="rId8"/>
    <p:sldLayoutId id="2147483658" r:id="rId9"/>
    <p:sldLayoutId id="2147483660" r:id="rId10"/>
    <p:sldLayoutId id="21474836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Ando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2"/>
          </a:solidFill>
          <a:latin typeface="And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nd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Police système Courant"/>
        <a:buChar char="­"/>
        <a:defRPr sz="2000" kern="1200">
          <a:solidFill>
            <a:schemeClr val="tx2"/>
          </a:solidFill>
          <a:latin typeface="And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nd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nd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8D4834-5084-3E8B-B340-AF30B4E6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IT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2DF6BA-CFC5-40EB-54CF-4C3734BF0D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IT"/>
          </a:p>
        </p:txBody>
      </p:sp>
    </p:spTree>
    <p:extLst>
      <p:ext uri="{BB962C8B-B14F-4D97-AF65-F5344CB8AC3E}">
        <p14:creationId xmlns:p14="http://schemas.microsoft.com/office/powerpoint/2010/main" val="316676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CE4DB0-27A0-5DD0-E5DE-770C05548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IT"/>
          </a:p>
        </p:txBody>
      </p:sp>
    </p:spTree>
    <p:extLst>
      <p:ext uri="{BB962C8B-B14F-4D97-AF65-F5344CB8AC3E}">
        <p14:creationId xmlns:p14="http://schemas.microsoft.com/office/powerpoint/2010/main" val="390709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B24D7-0131-593D-E0CD-0E7F82F4A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IT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31EA5DB-2DEE-4BB4-57F4-84967118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05E7-44E8-4F52-A148-A3EFED5B6403}" type="slidenum">
              <a:rPr lang="fr-FR" smtClean="0"/>
              <a:t>3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625B5B-2F40-723B-76F3-A1A99A27212F}"/>
              </a:ext>
            </a:extLst>
          </p:cNvPr>
          <p:cNvSpPr>
            <a:spLocks noGrp="1"/>
          </p:cNvSpPr>
          <p:nvPr>
            <p:ph idx="1"/>
          </p:nvPr>
        </p:nvSpPr>
        <p:spPr/>
      </p:sp>
    </p:spTree>
    <p:extLst>
      <p:ext uri="{BB962C8B-B14F-4D97-AF65-F5344CB8AC3E}">
        <p14:creationId xmlns:p14="http://schemas.microsoft.com/office/powerpoint/2010/main" val="15365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AA48BA-2D57-6114-6AC8-893D2D406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95FD2C-0932-6242-961D-D46BBBEED5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67825C-A0B0-3A6B-27AD-545C1ECDA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IT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F40DF88-5ED5-7120-EDB5-2F7866A1F1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1D256C-D4CE-6CE0-06BA-0673DE35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05E7-44E8-4F52-A148-A3EFED5B6403}" type="slidenum">
              <a:rPr lang="fr-FR" smtClean="0"/>
              <a:t>4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EEC9C1F-832F-9503-34FD-90F6BBCAF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IT"/>
          </a:p>
        </p:txBody>
      </p:sp>
    </p:spTree>
    <p:extLst>
      <p:ext uri="{BB962C8B-B14F-4D97-AF65-F5344CB8AC3E}">
        <p14:creationId xmlns:p14="http://schemas.microsoft.com/office/powerpoint/2010/main" val="425567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0DD23FAC-65C8-7449-CCC8-C16591DE1A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604DE4B-15EE-B004-4172-1F716B21A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IT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2DCBD0C-3958-F77D-C2D6-AB53757B8F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9AB05E7-44E8-4F52-A148-A3EFED5B640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04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6C818-024A-F656-5E2D-63AD44296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IT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A688FA-C6D0-01D3-1266-7378D3E5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05E7-44E8-4F52-A148-A3EFED5B6403}" type="slidenum">
              <a:rPr lang="fr-FR" smtClean="0"/>
              <a:t>6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938615-1C20-E741-EA2B-14D9572EAC14}"/>
              </a:ext>
            </a:extLst>
          </p:cNvPr>
          <p:cNvSpPr>
            <a:spLocks noGrp="1"/>
          </p:cNvSpPr>
          <p:nvPr>
            <p:ph idx="1"/>
          </p:nvPr>
        </p:nvSpPr>
        <p:spPr/>
      </p:sp>
    </p:spTree>
    <p:extLst>
      <p:ext uri="{BB962C8B-B14F-4D97-AF65-F5344CB8AC3E}">
        <p14:creationId xmlns:p14="http://schemas.microsoft.com/office/powerpoint/2010/main" val="159457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258003-32DF-1C1B-DE5F-917DBC2BB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IT"/>
          </a:p>
        </p:txBody>
      </p:sp>
    </p:spTree>
    <p:extLst>
      <p:ext uri="{BB962C8B-B14F-4D97-AF65-F5344CB8AC3E}">
        <p14:creationId xmlns:p14="http://schemas.microsoft.com/office/powerpoint/2010/main" val="936221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CDC736-030B-C6C2-ED7E-9530CD324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IT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F89C9AA-267C-F376-95D9-8B70ED3496B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DF3FE0-9501-96F4-801B-AE26BAB0E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IT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9F9A18-3120-6553-312D-8E5B4E0DB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05E7-44E8-4F52-A148-A3EFED5B640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05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12B858CE-FBE1-0110-139B-A201BD61F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821A6C-4D43-1C45-F0A7-3DB4A921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05E7-44E8-4F52-A148-A3EFED5B640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18632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nstib 1">
      <a:dk1>
        <a:srgbClr val="000000"/>
      </a:dk1>
      <a:lt1>
        <a:srgbClr val="FFFFFF"/>
      </a:lt1>
      <a:dk2>
        <a:srgbClr val="2A2E46"/>
      </a:dk2>
      <a:lt2>
        <a:srgbClr val="E7E6E6"/>
      </a:lt2>
      <a:accent1>
        <a:srgbClr val="E0081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915-presentation-ENSTIB-modele-PC" id="{22863329-8735-4646-AEE6-C2CE324BD0F0}" vid="{03A0D9F4-80D5-AD45-9E6F-78E9FA8A33F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18915-ENSTIB-modele-de-presentation (2)</Template>
  <TotalTime>2</TotalTime>
  <Words>6</Words>
  <Application>Microsoft Office PowerPoint</Application>
  <PresentationFormat>Grand écran</PresentationFormat>
  <Paragraphs>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Ando</vt:lpstr>
      <vt:lpstr>Arial</vt:lpstr>
      <vt:lpstr>Calibri</vt:lpstr>
      <vt:lpstr>Police système Courant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Flavie Najean</dc:creator>
  <cp:lastModifiedBy>Flavie Najean</cp:lastModifiedBy>
  <cp:revision>1</cp:revision>
  <cp:lastPrinted>2024-02-22T13:49:50Z</cp:lastPrinted>
  <dcterms:created xsi:type="dcterms:W3CDTF">2025-11-19T13:47:14Z</dcterms:created>
  <dcterms:modified xsi:type="dcterms:W3CDTF">2025-11-19T13:49:24Z</dcterms:modified>
</cp:coreProperties>
</file>